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10"/>
  </p:normalViewPr>
  <p:slideViewPr>
    <p:cSldViewPr snapToObjects="1" showGuides="1">
      <p:cViewPr varScale="1">
        <p:scale>
          <a:sx n="142" d="100"/>
          <a:sy n="142" d="100"/>
        </p:scale>
        <p:origin x="192" y="2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2">
            <a:extLst>
              <a:ext uri="{FF2B5EF4-FFF2-40B4-BE49-F238E27FC236}">
                <a16:creationId xmlns:a16="http://schemas.microsoft.com/office/drawing/2014/main" id="{2548060F-2FC7-6A4B-BA36-AFEE757D6FA2}"/>
              </a:ext>
            </a:extLst>
          </p:cNvPr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1039771" y="2517053"/>
            <a:ext cx="68445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A short description about the subject of the presentation. Can be used as a subtitle. </a:t>
            </a:r>
          </a:p>
        </p:txBody>
      </p:sp>
      <p:sp>
        <p:nvSpPr>
          <p:cNvPr id="5" name="Espace réservé du texte 32">
            <a:extLst>
              <a:ext uri="{FF2B5EF4-FFF2-40B4-BE49-F238E27FC236}">
                <a16:creationId xmlns:a16="http://schemas.microsoft.com/office/drawing/2014/main" id="{35BD31B3-D431-1349-94D2-083BD1618C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43597" y="3961569"/>
            <a:ext cx="5688626" cy="2880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rgbClr val="AE1022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Presentation date</a:t>
            </a:r>
          </a:p>
        </p:txBody>
      </p:sp>
      <p:sp>
        <p:nvSpPr>
          <p:cNvPr id="6" name="Espace réservé du texte 32">
            <a:extLst>
              <a:ext uri="{FF2B5EF4-FFF2-40B4-BE49-F238E27FC236}">
                <a16:creationId xmlns:a16="http://schemas.microsoft.com/office/drawing/2014/main" id="{A773CCC4-96D3-CB4C-9196-C47878C414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3610" y="3577877"/>
            <a:ext cx="5688619" cy="2900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7" name="Espace réservé du texte 32">
            <a:extLst>
              <a:ext uri="{FF2B5EF4-FFF2-40B4-BE49-F238E27FC236}">
                <a16:creationId xmlns:a16="http://schemas.microsoft.com/office/drawing/2014/main" id="{2C636378-4DCC-9848-AE7A-5516846E4AE8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1043610" y="927760"/>
            <a:ext cx="6768746" cy="833178"/>
          </a:xfrm>
          <a:prstGeom prst="rect">
            <a:avLst/>
          </a:prstGeom>
        </p:spPr>
        <p:txBody>
          <a:bodyPr wrap="square" lIns="90000" tIns="46800" rIns="90000" bIns="46800">
            <a:spAutoFit/>
          </a:bodyPr>
          <a:lstStyle>
            <a:lvl1pPr marL="0" indent="0">
              <a:spcBef>
                <a:spcPts val="600"/>
              </a:spcBef>
              <a:buNone/>
              <a:defRPr sz="4800" b="1" i="0" baseline="0">
                <a:solidFill>
                  <a:srgbClr val="C00000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1B624F2F-A05E-C442-AC71-BAF8C48524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4618" y="339502"/>
            <a:ext cx="7631757" cy="4320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500"/>
              </a:lnSpc>
              <a:spcBef>
                <a:spcPts val="0"/>
              </a:spcBef>
              <a:buNone/>
              <a:defRPr sz="2800" b="1">
                <a:solidFill>
                  <a:srgbClr val="C00000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First line of the headline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4916F6-DEDA-E746-9E0E-C190FE15549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3850" y="915566"/>
            <a:ext cx="7632700" cy="3890434"/>
          </a:xfrm>
          <a:prstGeom prst="rect">
            <a:avLst/>
          </a:prstGeom>
        </p:spPr>
        <p:txBody>
          <a:bodyPr/>
          <a:lstStyle>
            <a:lvl1pPr marL="180975" indent="-180975" defTabSz="360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 marL="447675" indent="-179388" defTabSz="358775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628650" indent="-17938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804863" indent="-17938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>
                <a:solidFill>
                  <a:schemeClr val="tx1"/>
                </a:solidFill>
                <a:latin typeface="+mn-lt"/>
              </a:defRPr>
            </a:lvl4pPr>
            <a:lvl5pPr marL="985838" indent="-17938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1166813" indent="-17938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1076325" algn="l"/>
              </a:tabLst>
              <a:defRPr sz="1800"/>
            </a:lvl6pPr>
            <a:lvl7pPr marL="1346400" indent="-179388">
              <a:buClr>
                <a:srgbClr val="C00000"/>
              </a:buClr>
              <a:defRPr sz="1800"/>
            </a:lvl7pPr>
            <a:lvl8pPr marL="1530000" indent="-179388">
              <a:buClr>
                <a:srgbClr val="C00000"/>
              </a:buClr>
              <a:defRPr sz="1800"/>
            </a:lvl8pPr>
            <a:lvl9pPr marL="2424113" indent="-228600">
              <a:buClr>
                <a:srgbClr val="C00000"/>
              </a:buClr>
              <a:buNone/>
              <a:defRPr sz="14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773CF6-51C0-A941-89D7-5472959DC0CB}"/>
              </a:ext>
            </a:extLst>
          </p:cNvPr>
          <p:cNvSpPr txBox="1">
            <a:spLocks/>
          </p:cNvSpPr>
          <p:nvPr userDrawn="1"/>
        </p:nvSpPr>
        <p:spPr>
          <a:xfrm>
            <a:off x="323850" y="915566"/>
            <a:ext cx="7632700" cy="3890434"/>
          </a:xfrm>
          <a:prstGeom prst="rect">
            <a:avLst/>
          </a:prstGeom>
        </p:spPr>
        <p:txBody>
          <a:bodyPr/>
          <a:lstStyle>
            <a:lvl1pPr marL="180975" indent="-180975" algn="l" defTabSz="3600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Interstate"/>
              </a:defRPr>
            </a:lvl1pPr>
            <a:lvl2pPr marL="447675" indent="-179388" algn="l" defTabSz="358775" rtl="0" eaLnBrk="1" latinLnBrk="0" hangingPunct="1">
              <a:spcBef>
                <a:spcPct val="20000"/>
              </a:spcBef>
              <a:buClr>
                <a:srgbClr val="AE102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Interstate"/>
              </a:defRPr>
            </a:lvl2pPr>
            <a:lvl3pPr marL="628650" indent="-179388" algn="l" defTabSz="457200" rtl="0" eaLnBrk="1" latinLnBrk="0" hangingPunct="1">
              <a:spcBef>
                <a:spcPct val="20000"/>
              </a:spcBef>
              <a:buClr>
                <a:srgbClr val="AE102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Interstate"/>
              </a:defRPr>
            </a:lvl3pPr>
            <a:lvl4pPr marL="804863" indent="-179388" algn="l" defTabSz="457200" rtl="0" eaLnBrk="1" latinLnBrk="0" hangingPunct="1">
              <a:spcBef>
                <a:spcPct val="20000"/>
              </a:spcBef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 sz="1200" kern="1200">
                <a:solidFill>
                  <a:schemeClr val="tx1"/>
                </a:solidFill>
                <a:latin typeface="+mn-lt"/>
                <a:ea typeface="+mn-ea"/>
                <a:cs typeface="Interstate"/>
              </a:defRPr>
            </a:lvl4pPr>
            <a:lvl5pPr marL="985838" indent="-179388" algn="l" defTabSz="457200" rtl="0" eaLnBrk="1" latinLnBrk="0" hangingPunct="1">
              <a:spcBef>
                <a:spcPct val="20000"/>
              </a:spcBef>
              <a:buClr>
                <a:srgbClr val="AE102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Interstate"/>
              </a:defRPr>
            </a:lvl5pPr>
            <a:lvl6pPr marL="1166813" indent="-179388" algn="l" defTabSz="457200" rtl="0" eaLnBrk="1" latinLnBrk="0" hangingPunct="1">
              <a:spcBef>
                <a:spcPct val="20000"/>
              </a:spcBef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1076325" algn="l"/>
              </a:tabLs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46400" indent="-179388" algn="l" defTabSz="457200" rtl="0" eaLnBrk="1" latinLnBrk="0" hangingPunct="1">
              <a:spcBef>
                <a:spcPct val="20000"/>
              </a:spcBef>
              <a:buClr>
                <a:srgbClr val="C00000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0000" indent="-179388" algn="l" defTabSz="457200" rtl="0" eaLnBrk="1" latinLnBrk="0" hangingPunct="1">
              <a:spcBef>
                <a:spcPct val="20000"/>
              </a:spcBef>
              <a:buClr>
                <a:srgbClr val="C00000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4113" indent="-228600" algn="l" defTabSz="457200" rtl="0" eaLnBrk="1" latinLnBrk="0" hangingPunct="1">
              <a:spcBef>
                <a:spcPct val="20000"/>
              </a:spcBef>
              <a:buClr>
                <a:srgbClr val="C00000"/>
              </a:buClr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Interstate"/>
          <a:ea typeface="+mj-ea"/>
          <a:cs typeface="Interstat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Interstate"/>
          <a:ea typeface="+mn-ea"/>
          <a:cs typeface="Interstat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Interstate"/>
          <a:ea typeface="+mn-ea"/>
          <a:cs typeface="Interstat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Interstate"/>
          <a:ea typeface="+mn-ea"/>
          <a:cs typeface="Interstat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Interstate"/>
          <a:ea typeface="+mn-ea"/>
          <a:cs typeface="Interstat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Interstate"/>
          <a:ea typeface="+mn-ea"/>
          <a:cs typeface="Interstat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01736AA-7174-C940-9E11-B0BBC2D79A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753639-B9A3-B046-B1A8-D23B795B3C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B50896-9BA5-2748-9E3D-53A9BA1DC2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9C69706-DCC9-3B4F-A146-88B82E3ED4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92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CE25FCE-7350-3E43-97A4-9A41F6F406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4618" y="339502"/>
            <a:ext cx="8207822" cy="43204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F038E4-E33D-694D-9E1C-1AEA0F2AF8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3850" y="915566"/>
            <a:ext cx="8208590" cy="3672408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35407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0</Words>
  <Application>Microsoft Macintosh PowerPoint</Application>
  <PresentationFormat>Affichage à l'écran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Interstate</vt:lpstr>
      <vt:lpstr>Thème Office</vt:lpstr>
      <vt:lpstr>Présentation PowerPoint</vt:lpstr>
      <vt:lpstr>Présentation PowerPoint</vt:lpstr>
    </vt:vector>
  </TitlesOfParts>
  <Company>Hobby One Multimedia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Denis Garcia</dc:creator>
  <cp:lastModifiedBy>denis</cp:lastModifiedBy>
  <cp:revision>37</cp:revision>
  <dcterms:created xsi:type="dcterms:W3CDTF">2019-04-03T17:07:35Z</dcterms:created>
  <dcterms:modified xsi:type="dcterms:W3CDTF">2024-07-03T11:39:55Z</dcterms:modified>
</cp:coreProperties>
</file>